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0" r:id="rId4"/>
    <p:sldId id="284" r:id="rId5"/>
    <p:sldId id="283" r:id="rId6"/>
    <p:sldId id="286" r:id="rId7"/>
    <p:sldId id="287" r:id="rId8"/>
    <p:sldId id="285" r:id="rId9"/>
    <p:sldId id="274" r:id="rId10"/>
    <p:sldId id="289" r:id="rId11"/>
    <p:sldId id="290" r:id="rId12"/>
    <p:sldId id="291" r:id="rId13"/>
    <p:sldId id="288" r:id="rId14"/>
    <p:sldId id="293" r:id="rId15"/>
    <p:sldId id="294" r:id="rId16"/>
    <p:sldId id="295" r:id="rId17"/>
    <p:sldId id="296" r:id="rId18"/>
    <p:sldId id="297" r:id="rId19"/>
    <p:sldId id="299" r:id="rId20"/>
    <p:sldId id="298" r:id="rId21"/>
    <p:sldId id="312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292" r:id="rId31"/>
    <p:sldId id="281" r:id="rId32"/>
    <p:sldId id="282" r:id="rId33"/>
    <p:sldId id="308" r:id="rId34"/>
    <p:sldId id="309" r:id="rId35"/>
    <p:sldId id="310" r:id="rId36"/>
    <p:sldId id="311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1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4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7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2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2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6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5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0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8440D-BD9E-4059-9027-47446ED2D7E2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00305-0B44-4E63-A940-FC48437DC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4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Update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Xitong Yang</a:t>
            </a:r>
          </a:p>
          <a:p>
            <a:r>
              <a:rPr lang="en-US" dirty="0" smtClean="0"/>
              <a:t>July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28" y="573206"/>
            <a:ext cx="9231684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28" y="573206"/>
            <a:ext cx="9231684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3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Paper’s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90" y="573206"/>
            <a:ext cx="9504159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3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Static Scene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6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9" y="573206"/>
            <a:ext cx="10335462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9" y="573206"/>
            <a:ext cx="10335462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Paper’s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34" y="573206"/>
            <a:ext cx="9204471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0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Portrait with small motion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97" y="573206"/>
            <a:ext cx="8432145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19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Paper’s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60" y="573206"/>
            <a:ext cx="9178819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2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check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Paper’s tricky parts</a:t>
            </a:r>
          </a:p>
          <a:p>
            <a:pPr lvl="2"/>
            <a:r>
              <a:rPr lang="en-US" dirty="0" smtClean="0"/>
              <a:t>Different reference image for </a:t>
            </a:r>
            <a:r>
              <a:rPr lang="en-US" dirty="0" smtClean="0"/>
              <a:t>different image set</a:t>
            </a:r>
          </a:p>
          <a:p>
            <a:pPr lvl="2"/>
            <a:r>
              <a:rPr lang="en-US" dirty="0" smtClean="0"/>
              <a:t>Parameters may differ too</a:t>
            </a:r>
          </a:p>
          <a:p>
            <a:pPr lvl="2"/>
            <a:r>
              <a:rPr lang="en-US" dirty="0" smtClean="0"/>
              <a:t>Image cropping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2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97" y="573206"/>
            <a:ext cx="8432145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9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Tunning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97" y="573206"/>
            <a:ext cx="8432145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Complex scene motion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34" y="573206"/>
            <a:ext cx="9864671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5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34" y="573206"/>
            <a:ext cx="9864671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7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Paper’s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41" y="573206"/>
            <a:ext cx="9178857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60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Handling motion blur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10" y="573206"/>
            <a:ext cx="918972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10" y="573206"/>
            <a:ext cx="918972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Paper’s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89" y="573206"/>
            <a:ext cx="9195161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check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420681"/>
              </p:ext>
            </p:extLst>
          </p:nvPr>
        </p:nvGraphicFramePr>
        <p:xfrm>
          <a:off x="1237957" y="2675355"/>
          <a:ext cx="9891947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725"/>
                <a:gridCol w="1362204"/>
                <a:gridCol w="1362204"/>
                <a:gridCol w="1362203"/>
                <a:gridCol w="1362204"/>
                <a:gridCol w="1362204"/>
                <a:gridCol w="13622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(seconds)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Bookshelf_1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Bookshelf_2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Building_1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Building_2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Portrait_1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Portrait_2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2456*1850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1280*720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1520*901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2612*1421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1600*1200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4752*3168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Homography</a:t>
                      </a:r>
                      <a:r>
                        <a:rPr lang="en-US" dirty="0" smtClean="0"/>
                        <a:t>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Consistent Pixel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Temporal Fusion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Multi-scale</a:t>
                      </a:r>
                      <a:r>
                        <a:rPr lang="en-US" baseline="0" dirty="0" smtClean="0"/>
                        <a:t> Fusion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820 (13+mins)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2269</a:t>
                      </a:r>
                    </a:p>
                    <a:p>
                      <a:pPr algn="ctr"/>
                      <a:r>
                        <a:rPr lang="en-US" dirty="0" smtClean="0"/>
                        <a:t>(38mins)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16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results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70" y="573206"/>
            <a:ext cx="8229600" cy="61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69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70" y="573206"/>
            <a:ext cx="8229600" cy="61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3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0" y="96899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70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0" y="9962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0" y="1095246"/>
            <a:ext cx="10058400" cy="54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7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0" y="1095246"/>
            <a:ext cx="10058400" cy="54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8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Wait for author’s reply about the confusing part</a:t>
            </a:r>
          </a:p>
          <a:p>
            <a:r>
              <a:rPr lang="en-US" dirty="0" smtClean="0"/>
              <a:t>Tune the parameters</a:t>
            </a:r>
          </a:p>
          <a:p>
            <a:r>
              <a:rPr lang="en-US" dirty="0" smtClean="0"/>
              <a:t>More implementation details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Consistent Pixel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10" y="573206"/>
            <a:ext cx="918972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10" y="573206"/>
            <a:ext cx="918972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Paper’s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57" y="573206"/>
            <a:ext cx="88106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6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46761"/>
            <a:ext cx="10515600" cy="426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2297870"/>
            <a:ext cx="4867275" cy="338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39" y="2212145"/>
            <a:ext cx="2971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158</Words>
  <Application>Microsoft Office PowerPoint</Application>
  <PresentationFormat>Widescreen</PresentationFormat>
  <Paragraphs>98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Project Update </vt:lpstr>
      <vt:lpstr>Progress</vt:lpstr>
      <vt:lpstr>Time check</vt:lpstr>
      <vt:lpstr>Consistent Pixel</vt:lpstr>
      <vt:lpstr>Reference</vt:lpstr>
      <vt:lpstr>Our result</vt:lpstr>
      <vt:lpstr>Paper’s</vt:lpstr>
      <vt:lpstr>Comparison</vt:lpstr>
      <vt:lpstr>Teaser</vt:lpstr>
      <vt:lpstr>Reference</vt:lpstr>
      <vt:lpstr>Our result</vt:lpstr>
      <vt:lpstr>Paper’s</vt:lpstr>
      <vt:lpstr>Static Scene</vt:lpstr>
      <vt:lpstr>Reference</vt:lpstr>
      <vt:lpstr>Our result</vt:lpstr>
      <vt:lpstr>Paper’s</vt:lpstr>
      <vt:lpstr>Portrait with small motion</vt:lpstr>
      <vt:lpstr>Reference</vt:lpstr>
      <vt:lpstr>Paper’s</vt:lpstr>
      <vt:lpstr>Our result</vt:lpstr>
      <vt:lpstr>Tunning</vt:lpstr>
      <vt:lpstr>Complex scene motion</vt:lpstr>
      <vt:lpstr>Reference</vt:lpstr>
      <vt:lpstr>Our result</vt:lpstr>
      <vt:lpstr>Paper’s</vt:lpstr>
      <vt:lpstr>Handling motion blur</vt:lpstr>
      <vt:lpstr>Reference</vt:lpstr>
      <vt:lpstr>Our result</vt:lpstr>
      <vt:lpstr>Paper’s</vt:lpstr>
      <vt:lpstr>Other results</vt:lpstr>
      <vt:lpstr>Reference</vt:lpstr>
      <vt:lpstr>Our result</vt:lpstr>
      <vt:lpstr>Reference</vt:lpstr>
      <vt:lpstr>Our result</vt:lpstr>
      <vt:lpstr>Reference</vt:lpstr>
      <vt:lpstr>Our result</vt:lpstr>
      <vt:lpstr>Next step</vt:lpstr>
    </vt:vector>
  </TitlesOfParts>
  <Company>Xerox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Xitong</dc:creator>
  <cp:lastModifiedBy>Yang, Xitong</cp:lastModifiedBy>
  <cp:revision>24</cp:revision>
  <dcterms:created xsi:type="dcterms:W3CDTF">2015-07-09T05:45:27Z</dcterms:created>
  <dcterms:modified xsi:type="dcterms:W3CDTF">2015-07-29T22:51:20Z</dcterms:modified>
</cp:coreProperties>
</file>